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797675" cy="9928225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rica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187" d="100"/>
          <a:sy n="187" d="100"/>
        </p:scale>
        <p:origin x="16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0DA12A-A40F-48A9-BF9B-CDC3B7E7A1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4E48E-1BB3-436B-8FE2-4AE604D96A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31BE1-C24E-4247-88AC-34B308416F8A}" type="datetimeFigureOut">
              <a:rPr lang="fi-FI" smtClean="0"/>
              <a:t>1.11.2017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F92D0-E15C-418E-A54F-05BE8662E9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C95D7-54AF-42D9-9162-DCFCF92826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8EA3C-04E8-4FE0-A68A-2011814058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36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Titansoft irtaantui SSH, communications security.stä kesäkuussa 2016 </a:t>
            </a: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Siirtyi syksyllä 2016 yritys kaupan myötä osaksi Mideye.ta</a:t>
            </a: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462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5" y="3318200"/>
            <a:ext cx="9144000" cy="1824899"/>
          </a:xfrm>
          <a:prstGeom prst="rect">
            <a:avLst/>
          </a:prstGeom>
          <a:solidFill>
            <a:srgbClr val="F0592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139" y="2320774"/>
            <a:ext cx="3300549" cy="600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1175" y="4324500"/>
            <a:ext cx="1640654" cy="2986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75" y="4697175"/>
            <a:ext cx="9144000" cy="446099"/>
          </a:xfrm>
          <a:prstGeom prst="rect">
            <a:avLst/>
          </a:prstGeom>
          <a:solidFill>
            <a:srgbClr val="F0561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167551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868695"/>
            <a:ext cx="8520599" cy="33821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22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1587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fi-FI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fi-FI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.sandbacka@titansoft.fi" TargetMode="External"/><Relationship Id="rId5" Type="http://schemas.openxmlformats.org/officeDocument/2006/relationships/hyperlink" Target="mailto:mari.forsberg@titansoft.fi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2939" y="583608"/>
            <a:ext cx="1919749" cy="5468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728394" y="3883482"/>
            <a:ext cx="772519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fi-FI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CUG.fi -risteilyseminaari 2.11.2017</a:t>
            </a:r>
          </a:p>
        </p:txBody>
      </p:sp>
      <p:pic>
        <p:nvPicPr>
          <p:cNvPr id="63" name="Shape 63" descr="A large ship in a body of water  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5196" y="1970743"/>
            <a:ext cx="4268804" cy="13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ABCE7-03C1-4608-9A16-06B31BFB6474}"/>
              </a:ext>
            </a:extLst>
          </p:cNvPr>
          <p:cNvSpPr txBox="1"/>
          <p:nvPr/>
        </p:nvSpPr>
        <p:spPr>
          <a:xfrm>
            <a:off x="5075339" y="1288966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/>
              <a:t>Mari Forsberg (</a:t>
            </a:r>
            <a:r>
              <a:rPr lang="sv-FI" dirty="0">
                <a:hlinkClick r:id="rId5"/>
              </a:rPr>
              <a:t>mari.forsberg@titansoft.fi</a:t>
            </a:r>
            <a:r>
              <a:rPr lang="sv-FI" dirty="0"/>
              <a:t>)</a:t>
            </a:r>
            <a:endParaRPr lang="fi-FI" dirty="0"/>
          </a:p>
          <a:p>
            <a:r>
              <a:rPr lang="sv-FI" dirty="0"/>
              <a:t>Jan Sandbacka (</a:t>
            </a:r>
            <a:r>
              <a:rPr lang="sv-FI" dirty="0">
                <a:hlinkClick r:id="rId6"/>
              </a:rPr>
              <a:t>jan.sandbacka@titansoft.fi</a:t>
            </a:r>
            <a:r>
              <a:rPr lang="sv-FI" dirty="0"/>
              <a:t>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>
            <a:off x="276081" y="4058500"/>
            <a:ext cx="864469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>
            <a:off x="252663" y="1497932"/>
            <a:ext cx="864469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0" name="Shape 130"/>
          <p:cNvSpPr txBox="1"/>
          <p:nvPr/>
        </p:nvSpPr>
        <p:spPr>
          <a:xfrm>
            <a:off x="7744022" y="670858"/>
            <a:ext cx="106311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</a:t>
            </a:r>
          </a:p>
        </p:txBody>
      </p:sp>
      <p:grpSp>
        <p:nvGrpSpPr>
          <p:cNvPr id="131" name="Shape 131"/>
          <p:cNvGrpSpPr/>
          <p:nvPr/>
        </p:nvGrpSpPr>
        <p:grpSpPr>
          <a:xfrm>
            <a:off x="6162375" y="670520"/>
            <a:ext cx="685800" cy="611993"/>
            <a:chOff x="5684916" y="690099"/>
            <a:chExt cx="914400" cy="612648"/>
          </a:xfrm>
        </p:grpSpPr>
        <p:sp>
          <p:nvSpPr>
            <p:cNvPr id="132" name="Shape 132"/>
            <p:cNvSpPr/>
            <p:nvPr/>
          </p:nvSpPr>
          <p:spPr>
            <a:xfrm>
              <a:off x="5684916" y="690099"/>
              <a:ext cx="914400" cy="612648"/>
            </a:xfrm>
            <a:prstGeom prst="flowChartMagneticDisk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5911925" y="884322"/>
              <a:ext cx="496291" cy="2541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</a:t>
              </a:r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1928191" y="544852"/>
            <a:ext cx="1257300" cy="738521"/>
            <a:chOff x="834887" y="790734"/>
            <a:chExt cx="1676400" cy="909578"/>
          </a:xfrm>
        </p:grpSpPr>
        <p:sp>
          <p:nvSpPr>
            <p:cNvPr id="135" name="Shape 135"/>
            <p:cNvSpPr/>
            <p:nvPr/>
          </p:nvSpPr>
          <p:spPr>
            <a:xfrm>
              <a:off x="834887" y="790734"/>
              <a:ext cx="1676400" cy="909578"/>
            </a:xfrm>
            <a:prstGeom prst="flowChartManualOperation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1381180" y="1060857"/>
              <a:ext cx="615981" cy="312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VPN</a:t>
              </a:r>
            </a:p>
          </p:txBody>
        </p:sp>
      </p:grpSp>
      <p:grpSp>
        <p:nvGrpSpPr>
          <p:cNvPr id="137" name="Shape 137"/>
          <p:cNvGrpSpPr/>
          <p:nvPr/>
        </p:nvGrpSpPr>
        <p:grpSpPr>
          <a:xfrm>
            <a:off x="4058249" y="516971"/>
            <a:ext cx="1142223" cy="794282"/>
            <a:chOff x="4634758" y="715617"/>
            <a:chExt cx="1522964" cy="1059043"/>
          </a:xfrm>
        </p:grpSpPr>
        <p:sp>
          <p:nvSpPr>
            <p:cNvPr id="138" name="Shape 138"/>
            <p:cNvSpPr/>
            <p:nvPr/>
          </p:nvSpPr>
          <p:spPr>
            <a:xfrm>
              <a:off x="4729119" y="715617"/>
              <a:ext cx="1285461" cy="105904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4634758" y="945877"/>
              <a:ext cx="152296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Mideye</a:t>
              </a:r>
            </a:p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</a:p>
          </p:txBody>
        </p:sp>
      </p:grpSp>
      <p:cxnSp>
        <p:nvCxnSpPr>
          <p:cNvPr id="140" name="Shape 140"/>
          <p:cNvCxnSpPr/>
          <p:nvPr/>
        </p:nvCxnSpPr>
        <p:spPr>
          <a:xfrm>
            <a:off x="276081" y="3183857"/>
            <a:ext cx="864469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93" y="1934094"/>
            <a:ext cx="1217642" cy="1157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Shape 142"/>
          <p:cNvCxnSpPr>
            <a:endCxn id="135" idx="1"/>
          </p:cNvCxnSpPr>
          <p:nvPr/>
        </p:nvCxnSpPr>
        <p:spPr>
          <a:xfrm rot="10800000" flipH="1">
            <a:off x="1069021" y="914112"/>
            <a:ext cx="984900" cy="1599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grpSp>
        <p:nvGrpSpPr>
          <p:cNvPr id="143" name="Shape 143"/>
          <p:cNvGrpSpPr/>
          <p:nvPr/>
        </p:nvGrpSpPr>
        <p:grpSpPr>
          <a:xfrm>
            <a:off x="3720981" y="3224038"/>
            <a:ext cx="1816760" cy="794282"/>
            <a:chOff x="4634758" y="715617"/>
            <a:chExt cx="1522964" cy="1059043"/>
          </a:xfrm>
        </p:grpSpPr>
        <p:sp>
          <p:nvSpPr>
            <p:cNvPr id="144" name="Shape 144"/>
            <p:cNvSpPr/>
            <p:nvPr/>
          </p:nvSpPr>
          <p:spPr>
            <a:xfrm>
              <a:off x="4729119" y="715617"/>
              <a:ext cx="1285461" cy="105904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4634758" y="945877"/>
              <a:ext cx="1522964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Mideye</a:t>
              </a:r>
            </a:p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</a:p>
          </p:txBody>
        </p:sp>
      </p:grpSp>
      <p:sp>
        <p:nvSpPr>
          <p:cNvPr id="146" name="Shape 146"/>
          <p:cNvSpPr txBox="1"/>
          <p:nvPr/>
        </p:nvSpPr>
        <p:spPr>
          <a:xfrm>
            <a:off x="5369529" y="3447022"/>
            <a:ext cx="1585690" cy="323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OTP Verification</a:t>
            </a:r>
          </a:p>
        </p:txBody>
      </p:sp>
      <p:cxnSp>
        <p:nvCxnSpPr>
          <p:cNvPr id="147" name="Shape 147"/>
          <p:cNvCxnSpPr>
            <a:endCxn id="144" idx="5"/>
          </p:cNvCxnSpPr>
          <p:nvPr/>
        </p:nvCxnSpPr>
        <p:spPr>
          <a:xfrm rot="10800000">
            <a:off x="5142418" y="3902000"/>
            <a:ext cx="1288200" cy="58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48" name="Shape 148"/>
          <p:cNvGrpSpPr/>
          <p:nvPr/>
        </p:nvGrpSpPr>
        <p:grpSpPr>
          <a:xfrm>
            <a:off x="6430619" y="4150751"/>
            <a:ext cx="1859445" cy="882903"/>
            <a:chOff x="8574159" y="5534334"/>
            <a:chExt cx="2479260" cy="1177204"/>
          </a:xfrm>
        </p:grpSpPr>
        <p:sp>
          <p:nvSpPr>
            <p:cNvPr id="149" name="Shape 149"/>
            <p:cNvSpPr/>
            <p:nvPr/>
          </p:nvSpPr>
          <p:spPr>
            <a:xfrm>
              <a:off x="8574159" y="5534334"/>
              <a:ext cx="2479260" cy="1177204"/>
            </a:xfrm>
            <a:prstGeom prst="cloud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75" tIns="34275" rIns="68575" bIns="34275" anchor="ctr" anchorCtr="0">
              <a:noAutofit/>
            </a:bodyPr>
            <a:lstStyle/>
            <a:p>
              <a:pPr marL="0" marR="0" lvl="0" indent="-6667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9255387" y="5877618"/>
              <a:ext cx="1212083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YubiCloud</a:t>
              </a:r>
            </a:p>
          </p:txBody>
        </p:sp>
      </p:grpSp>
      <p:grpSp>
        <p:nvGrpSpPr>
          <p:cNvPr id="151" name="Shape 151"/>
          <p:cNvGrpSpPr/>
          <p:nvPr/>
        </p:nvGrpSpPr>
        <p:grpSpPr>
          <a:xfrm>
            <a:off x="3059761" y="685852"/>
            <a:ext cx="1069200" cy="253916"/>
            <a:chOff x="4079681" y="914468"/>
            <a:chExt cx="1425600" cy="338554"/>
          </a:xfrm>
        </p:grpSpPr>
        <p:cxnSp>
          <p:nvCxnSpPr>
            <p:cNvPr id="152" name="Shape 152"/>
            <p:cNvCxnSpPr>
              <a:stCxn id="135" idx="3"/>
            </p:cNvCxnSpPr>
            <p:nvPr/>
          </p:nvCxnSpPr>
          <p:spPr>
            <a:xfrm>
              <a:off x="4079681" y="1218815"/>
              <a:ext cx="1425600" cy="168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53" name="Shape 153"/>
            <p:cNvSpPr txBox="1"/>
            <p:nvPr/>
          </p:nvSpPr>
          <p:spPr>
            <a:xfrm>
              <a:off x="4391501" y="914468"/>
              <a:ext cx="9258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RADIUS</a:t>
              </a: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5093116" y="678316"/>
            <a:ext cx="1069259" cy="253916"/>
            <a:chOff x="6790821" y="904422"/>
            <a:chExt cx="1425679" cy="338555"/>
          </a:xfrm>
        </p:grpSpPr>
        <p:cxnSp>
          <p:nvCxnSpPr>
            <p:cNvPr id="155" name="Shape 155"/>
            <p:cNvCxnSpPr/>
            <p:nvPr/>
          </p:nvCxnSpPr>
          <p:spPr>
            <a:xfrm>
              <a:off x="6790821" y="1208774"/>
              <a:ext cx="1425679" cy="1678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56" name="Shape 156"/>
            <p:cNvSpPr txBox="1"/>
            <p:nvPr/>
          </p:nvSpPr>
          <p:spPr>
            <a:xfrm>
              <a:off x="7194498" y="904422"/>
              <a:ext cx="716436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LDAP</a:t>
              </a: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4575010" y="1311253"/>
            <a:ext cx="625492" cy="1912725"/>
            <a:chOff x="6100010" y="1748337"/>
            <a:chExt cx="833989" cy="2550300"/>
          </a:xfrm>
        </p:grpSpPr>
        <p:cxnSp>
          <p:nvCxnSpPr>
            <p:cNvPr id="158" name="Shape 158"/>
            <p:cNvCxnSpPr>
              <a:stCxn id="138" idx="4"/>
              <a:endCxn id="144" idx="0"/>
            </p:cNvCxnSpPr>
            <p:nvPr/>
          </p:nvCxnSpPr>
          <p:spPr>
            <a:xfrm flipH="1">
              <a:off x="6133687" y="1748337"/>
              <a:ext cx="14400" cy="2550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59" name="Shape 159"/>
            <p:cNvSpPr txBox="1"/>
            <p:nvPr/>
          </p:nvSpPr>
          <p:spPr>
            <a:xfrm>
              <a:off x="6100010" y="2838860"/>
              <a:ext cx="833989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454"/>
                <a:buFont typeface="Arial"/>
                <a:buNone/>
              </a:pPr>
              <a:r>
                <a:rPr lang="fi-FI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HTTPS</a:t>
              </a:r>
            </a:p>
          </p:txBody>
        </p:sp>
      </p:grpSp>
      <p:sp>
        <p:nvSpPr>
          <p:cNvPr id="160" name="Shape 160"/>
          <p:cNvSpPr txBox="1"/>
          <p:nvPr/>
        </p:nvSpPr>
        <p:spPr>
          <a:xfrm>
            <a:off x="7744022" y="2140687"/>
            <a:ext cx="837089" cy="323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https://lh3.googleusercontent.com/BVoU1KUmuQJ8FISLl97lsRoiuldsaCubfA6ENCPNfVhGBEg3NQ3fiTS6vffEOHOTFSK69kVcHrdQMMj8InLw4FJJCa5UAPR-yTgheGDPNwlX_In2rkI7FPjq17WmGbVA9xPbEdLjHW0ALSP0-HvsvztQJVhKQ4z8BdWS_hBPf0bsQoFX1QzOFQDLWf6y9UuvPMDrsDBiClfi8qV5T_nb2X_YDLjbPaoflG6aViEyahvcphPjTc3BBAFPByqUb-D1MHEcFiKK4WtnnpmHgJVivKVX7AzNsoeO492zTg2FFkaOOFc_aOzlYNIJhbkVuirFqLqsQtDobX2cTT1Tplt5oU2jLlNSHJMdDSrIrdNgLzMzp4zweNbeBina8_r-X4ET-47qvXDcky3itnuGvZ9Dbmld-UJoAY5kB8m2cgZ0McJIn3PfsRbU_iEPfM2cB2wxUPF9e3oqWZAGJh24FOaprHLqaFw8nyZNtAyRiFcnvSCOZtDVaXf0TFIg50zkFfFyEH4ftFHyx7CmfcHlmF3BebM1TCsBQnRmYY7YJprFbLLrH8mGDu1BJe1BWQrrkjFTcdRRjf_t6O659OTpByNTyLGZQNXkT24jD2Sd3qKWXGU=w2372-h1334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527" y="923384"/>
            <a:ext cx="7101431" cy="39975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097279" y="259601"/>
            <a:ext cx="689650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Nopea katsastus syksyyn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2308" y="606552"/>
            <a:ext cx="5667424" cy="44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678581" y="83332"/>
            <a:ext cx="634019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Elokuu: Viestintävirasto suosittelee 2fa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93" y="539014"/>
            <a:ext cx="6300821" cy="446194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14951" y="55770"/>
            <a:ext cx="592181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Syyskuu: Deloitte pääsi julkisuuteen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865" y="1207971"/>
            <a:ext cx="4108285" cy="20146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Shape 180"/>
          <p:cNvCxnSpPr/>
          <p:nvPr/>
        </p:nvCxnSpPr>
        <p:spPr>
          <a:xfrm rot="10800000">
            <a:off x="6349575" y="2257124"/>
            <a:ext cx="1153318" cy="21175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453" y="578990"/>
            <a:ext cx="5188723" cy="448543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14951" y="55770"/>
            <a:ext cx="750237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Lokakuu: Wifi-verkkojen turvallisuus sai iskun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947" y="201930"/>
            <a:ext cx="1690660" cy="16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252550" y="55775"/>
            <a:ext cx="6793500" cy="88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666"/>
              <a:buFont typeface="Arial"/>
              <a:buNone/>
            </a:pPr>
            <a:r>
              <a:rPr lang="fi-FI" sz="2400"/>
              <a:t>Tilanne tuskin helpottuu ensi vuonna !?</a:t>
            </a:r>
          </a:p>
        </p:txBody>
      </p:sp>
      <p:pic>
        <p:nvPicPr>
          <p:cNvPr id="193" name="Shape 193" descr="A screenshot of a cell phone  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550" y="943450"/>
            <a:ext cx="687377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A person wearing glasses and looking at the camera  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39" y="2406315"/>
            <a:ext cx="4444431" cy="247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A person standing in front of a window  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5225" y="2406315"/>
            <a:ext cx="4373305" cy="248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73255" y="2045368"/>
            <a:ext cx="1447832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Mindset muutos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758088" y="1999143"/>
            <a:ext cx="1915909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IoTn tulo kasvaa riskit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660206" y="315239"/>
            <a:ext cx="720255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Risteily Bingo :)</a:t>
            </a:r>
          </a:p>
        </p:txBody>
      </p:sp>
      <p:pic>
        <p:nvPicPr>
          <p:cNvPr id="203" name="Shape 203" descr="A picture containing indoor  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465" y="1070352"/>
            <a:ext cx="2116456" cy="34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917" y="1237693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3388659" y="1719710"/>
            <a:ext cx="2719295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ct val="100000"/>
              <a:buFont typeface="Erica One"/>
              <a:buNone/>
            </a:pPr>
            <a:r>
              <a:rPr lang="fi-FI" sz="4000" b="1" i="0" u="none" strike="noStrike" cap="none">
                <a:solidFill>
                  <a:srgbClr val="EF8600"/>
                </a:solidFill>
                <a:latin typeface="Erica One"/>
                <a:ea typeface="Erica One"/>
                <a:cs typeface="Erica One"/>
                <a:sym typeface="Erica One"/>
              </a:rPr>
              <a:t>Upea</a:t>
            </a:r>
          </a:p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ct val="100000"/>
              <a:buFont typeface="Erica One"/>
              <a:buNone/>
            </a:pPr>
            <a:r>
              <a:rPr lang="fi-FI" sz="4000" b="1" i="0" u="none" strike="noStrike" cap="none">
                <a:solidFill>
                  <a:srgbClr val="EF8600"/>
                </a:solidFill>
                <a:latin typeface="Erica One"/>
                <a:ea typeface="Erica One"/>
                <a:cs typeface="Erica One"/>
                <a:sym typeface="Erica One"/>
              </a:rPr>
              <a:t>Palkinto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 idx="4294967295"/>
          </p:nvPr>
        </p:nvSpPr>
        <p:spPr>
          <a:xfrm>
            <a:off x="267700" y="14475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44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6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Titansoft Oy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4294967295"/>
          </p:nvPr>
        </p:nvSpPr>
        <p:spPr>
          <a:xfrm>
            <a:off x="324000" y="864000"/>
            <a:ext cx="8532000" cy="3688672"/>
          </a:xfrm>
          <a:prstGeom prst="rect">
            <a:avLst/>
          </a:prstGeom>
          <a:noFill/>
          <a:ln>
            <a:noFill/>
          </a:ln>
        </p:spPr>
        <p:txBody>
          <a:bodyPr wrap="square" lIns="90000" tIns="91425" rIns="91425" bIns="91425" anchor="t" anchorCtr="0">
            <a:noAutofit/>
          </a:bodyPr>
          <a:lstStyle/>
          <a:p>
            <a:pPr marL="13970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lang="fi-FI"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Spin -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Off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SSH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securitystä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kesällä 2016.</a:t>
            </a:r>
          </a:p>
          <a:p>
            <a:pPr marL="13970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indent="0">
              <a:spcAft>
                <a:spcPts val="0"/>
              </a:spcAft>
              <a:buNone/>
            </a:pPr>
            <a:r>
              <a:rPr lang="fi-FI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MobileID - tuotelinja, tuotekehitys, myynti ja asiakkaat siirtyivät yritysjärjestelyjen myötä </a:t>
            </a:r>
            <a:r>
              <a:rPr lang="fi-FI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Titansoftille</a:t>
            </a:r>
            <a:r>
              <a:rPr lang="fi-FI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-28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Titansoft siirtyi osaksi Ruotsalaista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Mideye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AB.tä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syksyllä 2016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3357" y="3632383"/>
            <a:ext cx="4734937" cy="95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 idx="4294967295"/>
          </p:nvPr>
        </p:nvSpPr>
        <p:spPr>
          <a:xfrm>
            <a:off x="311700" y="16755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Mideye AB</a:t>
            </a: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311700" y="868695"/>
            <a:ext cx="8520600" cy="33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Perustettu 1998 osana Ericsson Radio Systemsiä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Yksityisomisteinen yritys vuodesta 2003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Pohjoismaiden suurin “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“ autentikointi palveluiden tuottaja, yhdessä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Titansoftin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kanssa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AAA luottoluokitus, Liikevaihto n.4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milj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Eur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Globaali asiakasverkosto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 descr="A close up of a sign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464" y="3569801"/>
            <a:ext cx="3746656" cy="106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 idx="4294967295"/>
          </p:nvPr>
        </p:nvSpPr>
        <p:spPr>
          <a:xfrm>
            <a:off x="311700" y="16755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Mideye </a:t>
            </a:r>
            <a:r>
              <a:rPr lang="fi-FI" sz="2400"/>
              <a:t>plus </a:t>
            </a: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4294967295"/>
          </p:nvPr>
        </p:nvSpPr>
        <p:spPr>
          <a:xfrm>
            <a:off x="220475" y="880645"/>
            <a:ext cx="8520600" cy="338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Mideye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plus APP ratkaisu iPhone, Android ja Windows puhelimille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Kertakäyttösalasana via Plus APP tai SMS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Helppo käyttää ja hallinnoida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Ei investointi kustannuksia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Pay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fi-FI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fi-FI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go “ -  maksat vain aktiivisista käyttäjistä 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Capture+_2017-10-12-14-44-2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050" y="119275"/>
            <a:ext cx="3386250" cy="49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3397650" y="2619600"/>
            <a:ext cx="4936800" cy="23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342050" y="152400"/>
            <a:ext cx="4800000" cy="53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400"/>
              <a:t>Mideye Touch Accept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42050" y="843700"/>
            <a:ext cx="3055500" cy="342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fi-FI" dirty="0"/>
              <a:t>Käyttäjätunnus ja salasana </a:t>
            </a:r>
            <a:r>
              <a:rPr lang="fi-FI" dirty="0" err="1"/>
              <a:t>sisäänkirjautumis</a:t>
            </a:r>
            <a:r>
              <a:rPr lang="fi-FI" dirty="0"/>
              <a:t> sivulla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fi-FI" dirty="0" err="1"/>
              <a:t>Touch</a:t>
            </a:r>
            <a:r>
              <a:rPr lang="fi-FI" dirty="0"/>
              <a:t> </a:t>
            </a:r>
            <a:r>
              <a:rPr lang="fi-FI" dirty="0" err="1"/>
              <a:t>accept</a:t>
            </a:r>
            <a:r>
              <a:rPr lang="fi-FI" dirty="0"/>
              <a:t> matkapuhelimeesi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fi-FI" dirty="0"/>
              <a:t>Hyväksy ja pääset kirjautumaan sisään järjestelmään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07850" y="2303100"/>
            <a:ext cx="5256000" cy="246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 descr="Capture+_2017-10-12-14-45-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275" y="152400"/>
            <a:ext cx="335037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16625" y="285025"/>
            <a:ext cx="4435200" cy="77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581475" y="421850"/>
            <a:ext cx="4093200" cy="68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400"/>
              <a:t>Mideye SMS OTP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38475" y="1413775"/>
            <a:ext cx="3967800" cy="275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684100" y="1231350"/>
            <a:ext cx="3145200" cy="334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Käyttäjätunnus ja salasana </a:t>
            </a:r>
            <a:r>
              <a:rPr lang="fi-FI" dirty="0" err="1">
                <a:solidFill>
                  <a:schemeClr val="dk1"/>
                </a:solidFill>
              </a:rPr>
              <a:t>sisäänkirjautumis</a:t>
            </a:r>
            <a:r>
              <a:rPr lang="fi-FI" dirty="0">
                <a:solidFill>
                  <a:schemeClr val="dk1"/>
                </a:solidFill>
              </a:rPr>
              <a:t> sivulla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SMS OTP matkapuhelimeesi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fi-FI" dirty="0">
                <a:solidFill>
                  <a:schemeClr val="dk1"/>
                </a:solidFill>
              </a:rPr>
              <a:t>Syötä OTP ja pääset kirjautumaan sisään järjestelmään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900725" y="1368175"/>
            <a:ext cx="2588100" cy="78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fi-FI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</a:t>
            </a:r>
            <a:r>
              <a:rPr lang="fi-FI" dirty="0" err="1"/>
              <a:t>h</a:t>
            </a:r>
            <a:r>
              <a:rPr lang="fi-FI" dirty="0"/>
              <a:t> OTP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fi-FI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SMS OTP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fi-FI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</a:t>
            </a:r>
            <a:r>
              <a:rPr lang="fi-FI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 descr="A picture containing businesscard  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7600" y="56200"/>
            <a:ext cx="4359354" cy="4424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482725" y="216625"/>
            <a:ext cx="4419900" cy="52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Automaattinen fall-back</a:t>
            </a:r>
          </a:p>
        </p:txBody>
      </p:sp>
      <p:sp>
        <p:nvSpPr>
          <p:cNvPr id="109" name="Shape 109"/>
          <p:cNvSpPr/>
          <p:nvPr/>
        </p:nvSpPr>
        <p:spPr>
          <a:xfrm>
            <a:off x="482725" y="934925"/>
            <a:ext cx="3587700" cy="34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Käyttäjä</a:t>
            </a:r>
            <a:r>
              <a:rPr lang="fi-FI" dirty="0"/>
              <a:t>n sisäänpääsy turvattu ;-)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714" y="2407474"/>
            <a:ext cx="3828222" cy="2066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697" y="1428211"/>
            <a:ext cx="8743677" cy="33563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744837" y="3744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i-FI" sz="2800">
                <a:solidFill>
                  <a:schemeClr val="dk1"/>
                </a:solidFill>
              </a:rPr>
              <a:t>Mideye a</a:t>
            </a:r>
            <a:r>
              <a:rPr lang="fi-FI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rkkitehtuuri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A picture containing metalware  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8691" y="740238"/>
            <a:ext cx="4117476" cy="2156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853421" y="167550"/>
            <a:ext cx="39921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Yubikey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53425" y="832500"/>
            <a:ext cx="3011700" cy="226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Mideye - </a:t>
            </a: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Yubikey sisäänkirjatuminen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i-FI"/>
              <a:t>Mideye serveri 4.5.2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Yubikey cloud tuki versioon 4.6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</TotalTime>
  <Words>271</Words>
  <Application>Microsoft Office PowerPoint</Application>
  <PresentationFormat>On-screen Show (16:9)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Open Sans</vt:lpstr>
      <vt:lpstr>Arial</vt:lpstr>
      <vt:lpstr>Calibri</vt:lpstr>
      <vt:lpstr>Erica One</vt:lpstr>
      <vt:lpstr>simple-light-2</vt:lpstr>
      <vt:lpstr>PowerPoint Presentation</vt:lpstr>
      <vt:lpstr>Titansoft Oy </vt:lpstr>
      <vt:lpstr>Mideye AB </vt:lpstr>
      <vt:lpstr>Mideye plus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adm-sandbacka</dc:creator>
  <cp:lastModifiedBy>Jan Sandbacka</cp:lastModifiedBy>
  <cp:revision>10</cp:revision>
  <cp:lastPrinted>2017-11-01T14:57:09Z</cp:lastPrinted>
  <dcterms:modified xsi:type="dcterms:W3CDTF">2017-11-06T11:30:16Z</dcterms:modified>
</cp:coreProperties>
</file>